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7-07-29T11:27:45.937">
    <p:pos x="6000" y="0"/>
    <p:text>-Zhou He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jp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1.xml"/><Relationship Id="rId4" Type="http://schemas.openxmlformats.org/officeDocument/2006/relationships/image" Target="../media/image8.png"/><Relationship Id="rId5" Type="http://schemas.openxmlformats.org/officeDocument/2006/relationships/image" Target="../media/image3.jpg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OIjaSo4poXY" TargetMode="External"/><Relationship Id="rId4" Type="http://schemas.openxmlformats.org/officeDocument/2006/relationships/hyperlink" Target="https://v.qq.com/x/cover/cafr5o86d1enelb/t03609mmbi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951000" y="5294049"/>
            <a:ext cx="10515600" cy="13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你用手机吗？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你用普通手机还是智能手机？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255" y="25036"/>
            <a:ext cx="2857499" cy="28574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93" name="Shape 93"/>
          <p:cNvPicPr preferRelativeResize="0"/>
          <p:nvPr/>
        </p:nvPicPr>
        <p:blipFill rotWithShape="1">
          <a:blip r:embed="rId4">
            <a:alphaModFix/>
          </a:blip>
          <a:srcRect b="0" l="0" r="43216" t="0"/>
          <a:stretch/>
        </p:blipFill>
        <p:spPr>
          <a:xfrm>
            <a:off x="4475389" y="135166"/>
            <a:ext cx="3466827" cy="22646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94" name="Shape 94"/>
          <p:cNvPicPr preferRelativeResize="0"/>
          <p:nvPr/>
        </p:nvPicPr>
        <p:blipFill rotWithShape="1">
          <a:blip r:embed="rId5">
            <a:alphaModFix/>
          </a:blip>
          <a:srcRect b="0" l="13166" r="40588" t="11098"/>
          <a:stretch/>
        </p:blipFill>
        <p:spPr>
          <a:xfrm>
            <a:off x="9387839" y="135166"/>
            <a:ext cx="2035628" cy="240253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1184908" y="2666841"/>
            <a:ext cx="132370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电话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434148" y="2666841"/>
            <a:ext cx="132370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手机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9387839" y="2666841"/>
            <a:ext cx="233389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智能手机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868091" y="3374726"/>
            <a:ext cx="225551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普通手机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0761615" y="6496594"/>
            <a:ext cx="1323702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google image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42600" y="997233"/>
            <a:ext cx="6756016" cy="5453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type="title"/>
          </p:nvPr>
        </p:nvSpPr>
        <p:spPr>
          <a:xfrm>
            <a:off x="0" y="103868"/>
            <a:ext cx="11353800" cy="12720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可以用智能手机做什么？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7490625" y="388624"/>
            <a:ext cx="3019800" cy="60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上网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打游戏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打电话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听音乐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发电子邮件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发短信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看电影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看YouTube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看电子书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看信息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刷朋友圈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更新状态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看微博、看微信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0691947" y="6479178"/>
            <a:ext cx="1323702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google image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838200" y="87219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所以，智能手机可以…..</a:t>
            </a:r>
          </a:p>
        </p:txBody>
      </p:sp>
      <p:grpSp>
        <p:nvGrpSpPr>
          <p:cNvPr id="113" name="Shape 113"/>
          <p:cNvGrpSpPr/>
          <p:nvPr/>
        </p:nvGrpSpPr>
        <p:grpSpPr>
          <a:xfrm>
            <a:off x="1902409" y="1264848"/>
            <a:ext cx="8387178" cy="4910914"/>
            <a:chOff x="1064209" y="1198"/>
            <a:chExt cx="8387178" cy="4910914"/>
          </a:xfrm>
        </p:grpSpPr>
        <p:sp>
          <p:nvSpPr>
            <p:cNvPr id="114" name="Shape 114"/>
            <p:cNvSpPr/>
            <p:nvPr/>
          </p:nvSpPr>
          <p:spPr>
            <a:xfrm>
              <a:off x="1064209" y="1904867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1096533" y="1937191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看</a:t>
              </a:r>
            </a:p>
          </p:txBody>
        </p:sp>
        <p:sp>
          <p:nvSpPr>
            <p:cNvPr id="116" name="Shape 116"/>
            <p:cNvSpPr/>
            <p:nvPr/>
          </p:nvSpPr>
          <p:spPr>
            <a:xfrm rot="-3907178">
              <a:off x="2663578" y="1484607"/>
              <a:ext cx="2098427" cy="40428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 txBox="1"/>
            <p:nvPr/>
          </p:nvSpPr>
          <p:spPr>
            <a:xfrm rot="-3907178">
              <a:off x="3660332" y="1452360"/>
              <a:ext cx="104920" cy="104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4154223" y="1198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4186546" y="33522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看书</a:t>
              </a:r>
            </a:p>
          </p:txBody>
        </p:sp>
        <p:sp>
          <p:nvSpPr>
            <p:cNvPr id="120" name="Shape 120"/>
            <p:cNvSpPr/>
            <p:nvPr/>
          </p:nvSpPr>
          <p:spPr>
            <a:xfrm>
              <a:off x="6361376" y="532772"/>
              <a:ext cx="882860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6780735" y="530916"/>
              <a:ext cx="44142" cy="441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7244236" y="1198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7276560" y="33522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看电子书</a:t>
              </a:r>
            </a:p>
          </p:txBody>
        </p:sp>
        <p:sp>
          <p:nvSpPr>
            <p:cNvPr id="124" name="Shape 124"/>
            <p:cNvSpPr/>
            <p:nvPr/>
          </p:nvSpPr>
          <p:spPr>
            <a:xfrm rot="-2142401">
              <a:off x="3169170" y="2119163"/>
              <a:ext cx="108724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 txBox="1"/>
            <p:nvPr/>
          </p:nvSpPr>
          <p:spPr>
            <a:xfrm rot="-2142401">
              <a:off x="3685612" y="2112197"/>
              <a:ext cx="54361" cy="5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154223" y="1270312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4186546" y="1302634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看电影</a:t>
              </a:r>
            </a:p>
          </p:txBody>
        </p:sp>
        <p:sp>
          <p:nvSpPr>
            <p:cNvPr id="128" name="Shape 128"/>
            <p:cNvSpPr/>
            <p:nvPr/>
          </p:nvSpPr>
          <p:spPr>
            <a:xfrm rot="2142401">
              <a:off x="3169169" y="2753718"/>
              <a:ext cx="108724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 txBox="1"/>
            <p:nvPr/>
          </p:nvSpPr>
          <p:spPr>
            <a:xfrm rot="2142401">
              <a:off x="3685612" y="2746753"/>
              <a:ext cx="54361" cy="5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4154223" y="2539424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 txBox="1"/>
            <p:nvPr/>
          </p:nvSpPr>
          <p:spPr>
            <a:xfrm>
              <a:off x="4186546" y="2571747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看电视</a:t>
              </a:r>
            </a:p>
          </p:txBody>
        </p:sp>
        <p:sp>
          <p:nvSpPr>
            <p:cNvPr id="132" name="Shape 132"/>
            <p:cNvSpPr/>
            <p:nvPr/>
          </p:nvSpPr>
          <p:spPr>
            <a:xfrm rot="3907178">
              <a:off x="2663578" y="3388275"/>
              <a:ext cx="2098427" cy="40428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 txBox="1"/>
            <p:nvPr/>
          </p:nvSpPr>
          <p:spPr>
            <a:xfrm rot="3907178">
              <a:off x="3660331" y="3356029"/>
              <a:ext cx="104920" cy="104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4154223" y="3808537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4186546" y="3840860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225" lIns="22225" rIns="22225" wrap="square" tIns="22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看facebook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838200" y="87219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所以，智能手机可以…..</a:t>
            </a:r>
          </a:p>
        </p:txBody>
      </p:sp>
      <p:grpSp>
        <p:nvGrpSpPr>
          <p:cNvPr id="141" name="Shape 141"/>
          <p:cNvGrpSpPr/>
          <p:nvPr/>
        </p:nvGrpSpPr>
        <p:grpSpPr>
          <a:xfrm>
            <a:off x="3273966" y="1251523"/>
            <a:ext cx="5297165" cy="4910914"/>
            <a:chOff x="2609216" y="1198"/>
            <a:chExt cx="5297165" cy="4910914"/>
          </a:xfrm>
        </p:grpSpPr>
        <p:sp>
          <p:nvSpPr>
            <p:cNvPr id="142" name="Shape 142"/>
            <p:cNvSpPr/>
            <p:nvPr/>
          </p:nvSpPr>
          <p:spPr>
            <a:xfrm>
              <a:off x="2609216" y="1904867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2641540" y="1937191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发</a:t>
              </a:r>
            </a:p>
          </p:txBody>
        </p:sp>
        <p:sp>
          <p:nvSpPr>
            <p:cNvPr id="144" name="Shape 144"/>
            <p:cNvSpPr/>
            <p:nvPr/>
          </p:nvSpPr>
          <p:spPr>
            <a:xfrm rot="-3907178">
              <a:off x="4208586" y="1484607"/>
              <a:ext cx="2098427" cy="40428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 txBox="1"/>
            <p:nvPr/>
          </p:nvSpPr>
          <p:spPr>
            <a:xfrm rot="-3907178">
              <a:off x="5205338" y="1452360"/>
              <a:ext cx="104920" cy="104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5699230" y="1198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 txBox="1"/>
            <p:nvPr/>
          </p:nvSpPr>
          <p:spPr>
            <a:xfrm>
              <a:off x="5731553" y="33522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发电子邮件</a:t>
              </a:r>
            </a:p>
          </p:txBody>
        </p:sp>
        <p:sp>
          <p:nvSpPr>
            <p:cNvPr id="148" name="Shape 148"/>
            <p:cNvSpPr/>
            <p:nvPr/>
          </p:nvSpPr>
          <p:spPr>
            <a:xfrm rot="-2142401">
              <a:off x="4714175" y="2119163"/>
              <a:ext cx="108724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 txBox="1"/>
            <p:nvPr/>
          </p:nvSpPr>
          <p:spPr>
            <a:xfrm rot="-2142401">
              <a:off x="5230617" y="2112197"/>
              <a:ext cx="54361" cy="5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5699230" y="1270312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5731553" y="1302634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发短信</a:t>
              </a:r>
            </a:p>
          </p:txBody>
        </p:sp>
        <p:sp>
          <p:nvSpPr>
            <p:cNvPr id="152" name="Shape 152"/>
            <p:cNvSpPr/>
            <p:nvPr/>
          </p:nvSpPr>
          <p:spPr>
            <a:xfrm rot="2142401">
              <a:off x="4714176" y="2753718"/>
              <a:ext cx="108724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 txBox="1"/>
            <p:nvPr/>
          </p:nvSpPr>
          <p:spPr>
            <a:xfrm rot="2142401">
              <a:off x="5230617" y="2746753"/>
              <a:ext cx="54361" cy="5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5699230" y="2539424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5731553" y="2571747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发信息</a:t>
              </a:r>
            </a:p>
          </p:txBody>
        </p:sp>
        <p:sp>
          <p:nvSpPr>
            <p:cNvPr id="156" name="Shape 156"/>
            <p:cNvSpPr/>
            <p:nvPr/>
          </p:nvSpPr>
          <p:spPr>
            <a:xfrm rot="3907178">
              <a:off x="4208585" y="3388275"/>
              <a:ext cx="2098427" cy="40428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 txBox="1"/>
            <p:nvPr/>
          </p:nvSpPr>
          <p:spPr>
            <a:xfrm rot="3907178">
              <a:off x="5205338" y="3356029"/>
              <a:ext cx="104920" cy="104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5699230" y="3808537"/>
              <a:ext cx="2207152" cy="110357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5731553" y="3840860"/>
              <a:ext cx="2142506" cy="103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0950" rIns="20950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发朋友圈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2878" y="16782"/>
            <a:ext cx="2467791" cy="17854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微波炉" id="166" name="Shape 1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89737" y="0"/>
            <a:ext cx="2806512" cy="1852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1360234" y="1953107"/>
            <a:ext cx="1436913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微软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728371" y="1943038"/>
            <a:ext cx="2129244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微波炉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10691947" y="6479178"/>
            <a:ext cx="1323702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google image</a:t>
            </a:r>
          </a:p>
        </p:txBody>
      </p:sp>
      <p:sp>
        <p:nvSpPr>
          <p:cNvPr id="170" name="Shape 170"/>
          <p:cNvSpPr/>
          <p:nvPr/>
        </p:nvSpPr>
        <p:spPr>
          <a:xfrm>
            <a:off x="1373298" y="2049364"/>
            <a:ext cx="705394" cy="73474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6775268" y="2039294"/>
            <a:ext cx="705394" cy="73474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微博" id="172" name="Shape 17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89711" y="3178183"/>
            <a:ext cx="3809999" cy="127634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/>
          <p:nvPr/>
        </p:nvSpPr>
        <p:spPr>
          <a:xfrm>
            <a:off x="3120992" y="3140531"/>
            <a:ext cx="1110347" cy="1106446"/>
          </a:xfrm>
          <a:prstGeom prst="ellipse">
            <a:avLst/>
          </a:prstGeom>
          <a:noFill/>
          <a:ln cap="flat" cmpd="sng" w="76200">
            <a:solidFill>
              <a:srgbClr val="00B0F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4066903" y="4492187"/>
            <a:ext cx="4058194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博客：bókè,blog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1033054" y="5020382"/>
            <a:ext cx="4723312" cy="17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Microblog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一句话的博客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不超过140个字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把看到的、听到的、想到的事写成一句话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发一张图片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分享给朋友、家人</a:t>
            </a:r>
          </a:p>
        </p:txBody>
      </p:sp>
      <p:pic>
        <p:nvPicPr>
          <p:cNvPr descr="Image result for 微信" id="176" name="Shape 17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024922" y="2304651"/>
            <a:ext cx="2772309" cy="277230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/>
          <p:nvPr/>
        </p:nvSpPr>
        <p:spPr>
          <a:xfrm>
            <a:off x="7379024" y="5529325"/>
            <a:ext cx="4723200" cy="949800"/>
          </a:xfrm>
          <a:prstGeom prst="wedgeEllipseCallout">
            <a:avLst>
              <a:gd fmla="val 26531" name="adj1"/>
              <a:gd fmla="val -144415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？+？=微信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838200" y="151625"/>
            <a:ext cx="10515600" cy="1325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常用的社交软件有哪些？</a:t>
            </a:r>
          </a:p>
        </p:txBody>
      </p:sp>
      <p:pic>
        <p:nvPicPr>
          <p:cNvPr descr="Image result for 社交软件"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3225" y="1579000"/>
            <a:ext cx="736599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838200" y="0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社交软件：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838200" y="1416424"/>
            <a:ext cx="10515599" cy="4760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你用什么社交软件？中国能用吗？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我们来看看中国人对社交软件的看法：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YouTube Videos: 大陆五个实用APP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https://www.youtube.com/watch?v=OIjaSo4poXY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老年人对微信的心声</a:t>
            </a:r>
            <a:r>
              <a:rPr b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https://v.qq.com/x/cover/cafr5o86d1enelb/t03609mmbiw.html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